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da75bf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基因工程在农牧业方面的应用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c53d99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基因工程在医药卫生领域的应用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109aded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基因工程在食品工业方面的应用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18cfeb4d2?pid=7c53d990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生物反应器是模拟生物体的功能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，在体外或体内通过生化反应或生物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自身的代谢获得目标产物的装置系统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、细胞、组织、器官等。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由此发展了动物乳腺生物反应器、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动物膀胱生物反应器等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18cfeb4d2.bracket?pid=7c53d9907&amp;color=0,0,0&amp;vpa=4&amp;vtp=1"/>
          <p:cNvSpPr/>
          <p:nvPr/>
        </p:nvSpPr>
        <p:spPr>
          <a:xfrm>
            <a:off x="573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1_2#18cfeb4d2.choices?pid=7c53d9907&amp;color=0,0,0&amp;vtp=1&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A.膀胱生物反应器优于乳腺生物反应器的方面包括不受性别、发育时期等的限制</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.制备动物乳腺生物反应器时，需将目标产物的基因与乳腺蛋白基因的启动子等调控组件重组在一起</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.为使目的基因能够在膀胱上皮细胞中特异性表达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，在构建基因表达载体时需选择膀胱上皮细胞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蛋白基因的启动子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.将目的基因导入动物细胞常用体细胞作受体细胞，采用显微注射技术进行操作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18cfeb4d2?vop=1&amp;pid=7c53d9907&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将目的基因导入动物细胞常用受精卵作受体细胞，采用显微注射技术进行操作，D错误。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7d05a3ff0?pid=109aded3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[黑龙江牡丹江二中2024高二月考]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下列关于基因工程在食品工业方面的应用的叙述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7d05a3ff0.bracket?pid=109aded36&amp;color=0,0,0&amp;vpa=5&amp;vtp=1"/>
          <p:cNvSpPr/>
          <p:nvPr/>
        </p:nvSpPr>
        <p:spPr>
          <a:xfrm>
            <a:off x="92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7d05a3ff0.choices?pid=109aded36&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A.用于形成阿斯巴甜的主要氨基酸可以通过基因工程大规模生产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.通过基因工程获得凝乳酶时，需将编码凝乳酶的基因导入受体菌的基因组中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.相比从天然产物中提取的酶，用基因工程技术获得的工业用酶的纯度较低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.生产淀粉酶和脂肪酶时，可通过构建工程菌，用发酵技术大量生产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7d05a3ff0?vop=1&amp;pid=109aded36&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天然产物中酶的种类较多，相比从天然产物中提取的酶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，用基因工程获得的工业用酶的纯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bc5e81be.fixed?pid=a1e710f2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1bc5e81be.fixed?pid=a1e710f2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基因工程的应用</a:t>
            </a:r>
            <a:endParaRPr lang="en-US" altLang="zh-CN" sz="4400" dirty="0"/>
          </a:p>
        </p:txBody>
      </p:sp>
      <p:pic>
        <p:nvPicPr>
          <p:cNvPr id="4" name="C_3#1bc5e81be.fixed?pid=a1e710f2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bc5e81be.fixed?pid=a1e710f2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963b1af5?pid=3da75bf1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下列有关基因工程应用的说法，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963b1af5.bracket?pid=3da75bf19&amp;color=0,0,0&amp;vpa=1&amp;vtp=1"/>
          <p:cNvSpPr/>
          <p:nvPr/>
        </p:nvSpPr>
        <p:spPr>
          <a:xfrm>
            <a:off x="862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2963b1af5.choices?pid=3da75bf19&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A.为培育抗除草剂的作物新品种，导入抗除草剂基因时只能以受精卵为受体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.将必需氨基酸含量多的蛋白质基因导入农作物，提高农产品的品质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.将外源生长素基因导入动物体内可提高动物生长速率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.将来源于病毒的基因导入植物中，即可培育出转基因抗病植物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_1#2963b1af5?vop=1&amp;pid=3da75bf19&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练习与应用“概念检测”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。教材题目主要考查基因工程在医药卫生领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；本题主要考查基因工程在农牧业方面的应用，培养学生的辨析能力。</a:t>
                </a:r>
                <a:endParaRPr lang="en-US" altLang="zh-CN" sz="2000" dirty="0"/>
              </a:p>
            </p:txBody>
          </p:sp>
        </mc:Choice>
        <mc:Fallback>
          <p:sp>
            <p:nvSpPr>
              <p:cNvPr id="2" name="QC_5_EX.3_1#2963b1af5?vop=1&amp;pid=3da75bf19&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2963b1af5?vop=1&amp;pid=3da75bf1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植物细胞具有全能性，将目的基因导入植物体细胞，再利用植物组织培养技术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，A错误;将必需氨基酸含量多的蛋白质基因导入农作物，可提高农产品的品质，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;将外源生长激素基因导入动物体内可提高动物生长速率，而生长素是植物激素，C错误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于某些病毒的特定基因导入植物细胞中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，可培育出转基因抗病植物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，并不是病毒的所有基因都可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b3be150d7?pid=3da75bf1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科研人员将苏云金杆菌的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抗虫基因转入棉花细胞内并成功表达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b3be150d7?pid=3da75bf1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057" b="-5384"/>
                </a:stretch>
              </a:blipFill>
            </p:spPr>
            <p:txBody>
              <a:bodyPr/>
              <a:lstStyle/>
              <a:p>
                <a:r>
                  <a:rPr lang="zh-CN" altLang="en-US">
                    <a:noFill/>
                  </a:rPr>
                  <a:t> </a:t>
                </a:r>
              </a:p>
            </p:txBody>
          </p:sp>
        </mc:Fallback>
      </mc:AlternateContent>
      <p:sp>
        <p:nvSpPr>
          <p:cNvPr id="3" name="QC_5_AN.6_1#b3be150d7.bracket?pid=3da75bf19&amp;color=0,0,0&amp;vpa=2&amp;vtp=1"/>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5_2#b3be150d7.choices?pid=3da75bf19&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A.目的基因表达过程中，需依赖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进入受体细胞后，目的基因不一定能表达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.培育转基因抗虫棉时，需将目的基因与运载体结合形成重组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.种植转基因抗虫棉可以减少农药的使用量，对环境不会产生负面影响</a:t>
                </a:r>
                <a:endParaRPr lang="en-US" altLang="zh-CN" sz="2000" dirty="0"/>
              </a:p>
            </p:txBody>
          </p:sp>
        </mc:Choice>
        <mc:Fallback>
          <p:sp>
            <p:nvSpPr>
              <p:cNvPr id="4" name="QC_5_BD.5_2#b3be150d7.choices?pid=3da75bf19&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b3be150d7?vop=1&amp;pid=3da75bf1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目的基因表达时，转录过程需依赖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聚合酶，A正确；重组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定能稳定维持和表达其遗传特性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，B正确；培育转基因抗虫棉时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，需将目的基因与运载体结合形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，以便将目的基因导入受体细胞中，C正确；转基因抗虫棉可能会与野生植物杂交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成基因污染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，还可能会对生物多样性构成潜在的风险和威胁，D错误。</a:t>
                </a:r>
                <a:endParaRPr lang="en-US" altLang="zh-CN" sz="2200" dirty="0"/>
              </a:p>
            </p:txBody>
          </p:sp>
        </mc:Choice>
        <mc:Fallback>
          <p:sp>
            <p:nvSpPr>
              <p:cNvPr id="2" name="QC_5_AS.7_1#b3be150d7?vop=1&amp;pid=3da75bf19&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59"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854c9969?pid=7c53d990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我国完成世界首例“基因编辑猪—人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”异种肝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移植手术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，成功将一只多基因编辑猪的全肝移植到一位脑死亡患者体内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，这为解决人体移植器官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短缺的问题带来了曙光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0854c9969.bracket?pid=7c53d9907&amp;color=0,0,0&amp;vpa=3&amp;vtp=1&amp;bbb=1"/>
          <p:cNvSpPr/>
          <p:nvPr/>
        </p:nvSpPr>
        <p:spPr>
          <a:xfrm>
            <a:off x="5748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8_2#0854c9969.choices?pid=7c53d990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A.与灵长类动物相比，猪体内隐藏的、可导致人类疾病的病毒更少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.基因改造的猪肝脏可能导入了某种调节因子抑制抗原决定基因的表达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.器官移植后应使用免疫增强剂提高人体免疫系统的功能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.器官短缺和免疫排斥是目前制约人体器官移植的两大难题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854c9969?vop=1&amp;pid=7c53d990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由于猪与人类的亲缘关系比灵长类与人类的亲缘关系远，因此，与灵长类动物相比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内隐藏的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、可导致人类疾病的病毒更少，因此猪更适合用于解决人类移植器官短缺的问题，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；利用基因编辑等方法对猪的器官进行改造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，如设法导入某种调节因子抑制抗原决定基因的表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，可减小人体免疫系统对猪器官的免疫排斥反应，B正确；器官移植后应使用免疫抑制剂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低人体免疫系统的功能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，提高移植器官的成活率，C错误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；器官短缺和免疫排斥是目前制约人体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器官移植的两大难题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1798</Words>
  <Application>WPS 演示</Application>
  <PresentationFormat>宽屏</PresentationFormat>
  <Paragraphs>85</Paragraphs>
  <Slides>14</Slides>
  <Notes>14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14</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2025-10-21T13:37:00Z</dcterms:created>
  <dcterms:modified xsi:type="dcterms:W3CDTF">2025-10-23T05:47:33Z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B288D7B6B1844CCAB6367E44DFF85DF4_12</vt:lpwstr>
  </property>
  <property fmtid="{D5CDD505-2E9C-101B-9397-08002B2CF9AE}" pid="3" name="KSOProductBuildVer">
    <vt:lpwstr>2052-12.1.0.23125</vt:lpwstr>
  </property>
</Properties>
</file>